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C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C7E74-F278-40C1-997C-0E15A0590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17BB7-7B70-4113-895E-D4EF07063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E9B22-3CEC-4900-B66D-70438CCDE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24AF-3D24-4C9F-AFF2-E6107424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9F4ED-1E8B-4183-8BE9-32916DDA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5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3D539-4238-4668-818A-7699AA01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2311C-FDEB-4E3D-BEA0-D692BF46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49341-92CD-4F5E-991C-F9173097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E5C1-5896-4A7F-BB9B-A7E2A42E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A453A-CC84-422E-9329-934B3F35D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9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D37D3E-A7D7-441D-B011-4AFF637FE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9A3C5-1713-4F56-8B49-5E3A24AE8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13456-8054-4E5F-A5F8-8AD4218C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6B63C-A377-4EBD-BB73-4B47EB8E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5D613-9084-4A1B-94AD-884F3931E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4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E968-B9AC-487E-8ED0-7823FA32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C6E3A-890D-43AF-BA3D-F2E49AE0B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4132D-E844-4C85-A510-E0544994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DA2C4-4EAC-4DD5-BD72-EE0CD303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B3F5F-2C67-4284-973C-C0D51CBF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6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8866C-00F6-41A7-A6C5-FFD7AB24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3E474-ACEB-4074-9324-5DDB59EEC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E7361-7EA2-424A-9DE7-D07BD24C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A00E6-54BC-4831-A3A8-E31929A3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BF824-2021-4ED9-9022-1AAA8CE6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3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3627A-8676-4140-8167-526833B7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2D4A3-0C05-422C-A605-AABB7EA73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97B2E-2BF3-4428-A38A-F100B947E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E6BCE-59B3-45B7-B273-39EBEE5EC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A9D62-7043-46E2-A339-A313120C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6AEE5-A784-4366-AC53-F47CBB2D3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2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23535-09F4-4277-B7E6-BD433799C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E66D5-CB06-4B7D-AC4C-AF45F734D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896E1-0DF6-4801-A90C-11E0117DD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10A2F-0BC7-447E-B4D5-AF4F0ED8F1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E10B9C-FEDE-4779-8057-D5B9F3254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B84C02-BD8C-4986-8EFE-A54F5A31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1F74BE-71F6-4BFC-9BAE-754C8AEB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24841C-5DA1-4839-8407-BD25E6A2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FFEA6-E83C-4BDA-BB54-5775FF60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693D8B-F0F3-4002-911F-029BCF175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43C46-AB70-4053-B243-F9884667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1912E-87B2-44A0-A6DE-2341FBD07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5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33E3EB-ECA2-4AE3-A544-8DEB5461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C66D4-25AD-407A-A27D-A1515911F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07D91-1937-4128-8903-83B839FF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6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1EAB5-3356-46EF-8499-73C6A9F03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E5BCF-7095-4BE1-AA6D-592720638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621FE-2834-4693-8639-8A95DEEBD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48CC0-DD60-401C-85FB-0BD3A74A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39368-EB0C-47DA-9412-650A6AF4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33D36-5F87-40FE-87F0-DB985C96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8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D37DD-9FD5-42E1-A2AC-A841A17F3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7C6BE-1875-4B66-A730-03B2A8B63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8BB19-9409-4405-87F2-3A0127703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297DC-638E-4EA4-9413-14EBBEB1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4417F-35C0-47AC-9E2C-FAD97E03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2FF3E-9CED-4332-A9E3-80BF19EC9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9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A6774-210F-44CE-A00A-1716CE16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BB89-3F27-4151-9F11-B2C0FC4C9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3BF63-7D7F-4432-AE6F-DE900D911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D74A5-912F-4541-AE76-F728D83203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8B08A-B91B-47C3-BC4B-9DC70C82E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46BB4-DA8D-4F97-93FA-59172932D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E477-C2AA-45E0-AAA0-9D5C84B5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4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Start. Stop. The Top Ten - Bonfire Health">
            <a:extLst>
              <a:ext uri="{FF2B5EF4-FFF2-40B4-BE49-F238E27FC236}">
                <a16:creationId xmlns:a16="http://schemas.microsoft.com/office/drawing/2014/main" id="{C291782D-7467-4460-A8D0-55A6CCCA6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38" y="310170"/>
            <a:ext cx="1487050" cy="144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ig red stop button — Stock Photo © newartgraphics #35875613">
            <a:extLst>
              <a:ext uri="{FF2B5EF4-FFF2-40B4-BE49-F238E27FC236}">
                <a16:creationId xmlns:a16="http://schemas.microsoft.com/office/drawing/2014/main" id="{B0691F15-3AF2-456D-97BF-74902D1E3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377" y="4767030"/>
            <a:ext cx="1694793" cy="169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21496C0E-09B1-4176-8140-35C54E83ADC8}"/>
              </a:ext>
            </a:extLst>
          </p:cNvPr>
          <p:cNvSpPr/>
          <p:nvPr/>
        </p:nvSpPr>
        <p:spPr>
          <a:xfrm>
            <a:off x="675844" y="1656931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lowchart: Off-page Connector 9">
            <a:extLst>
              <a:ext uri="{FF2B5EF4-FFF2-40B4-BE49-F238E27FC236}">
                <a16:creationId xmlns:a16="http://schemas.microsoft.com/office/drawing/2014/main" id="{F4F3A94B-1F2D-4645-A0CB-6F6DDA62EE8E}"/>
              </a:ext>
            </a:extLst>
          </p:cNvPr>
          <p:cNvSpPr/>
          <p:nvPr/>
        </p:nvSpPr>
        <p:spPr>
          <a:xfrm rot="16200000">
            <a:off x="1957194" y="5187068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Off-page Connector 10">
            <a:extLst>
              <a:ext uri="{FF2B5EF4-FFF2-40B4-BE49-F238E27FC236}">
                <a16:creationId xmlns:a16="http://schemas.microsoft.com/office/drawing/2014/main" id="{B60EE18E-1EE7-4551-A648-5D27F9C2580A}"/>
              </a:ext>
            </a:extLst>
          </p:cNvPr>
          <p:cNvSpPr/>
          <p:nvPr/>
        </p:nvSpPr>
        <p:spPr>
          <a:xfrm rot="16200000">
            <a:off x="768589" y="5187068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Off-page Connector 11">
            <a:extLst>
              <a:ext uri="{FF2B5EF4-FFF2-40B4-BE49-F238E27FC236}">
                <a16:creationId xmlns:a16="http://schemas.microsoft.com/office/drawing/2014/main" id="{6876D137-BA3B-45E5-8233-ADAAE4C0CD0C}"/>
              </a:ext>
            </a:extLst>
          </p:cNvPr>
          <p:cNvSpPr/>
          <p:nvPr/>
        </p:nvSpPr>
        <p:spPr>
          <a:xfrm>
            <a:off x="704801" y="3964685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id="{F082F52F-68FF-445C-B81B-E854AA4F2F1E}"/>
              </a:ext>
            </a:extLst>
          </p:cNvPr>
          <p:cNvSpPr/>
          <p:nvPr/>
        </p:nvSpPr>
        <p:spPr>
          <a:xfrm>
            <a:off x="675844" y="2801569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lowchart: Off-page Connector 13">
            <a:extLst>
              <a:ext uri="{FF2B5EF4-FFF2-40B4-BE49-F238E27FC236}">
                <a16:creationId xmlns:a16="http://schemas.microsoft.com/office/drawing/2014/main" id="{ED8F4F74-EB39-4E96-87F0-592D38F0C546}"/>
              </a:ext>
            </a:extLst>
          </p:cNvPr>
          <p:cNvSpPr/>
          <p:nvPr/>
        </p:nvSpPr>
        <p:spPr>
          <a:xfrm rot="10800000">
            <a:off x="3161333" y="5143295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lowchart: Off-page Connector 14">
            <a:extLst>
              <a:ext uri="{FF2B5EF4-FFF2-40B4-BE49-F238E27FC236}">
                <a16:creationId xmlns:a16="http://schemas.microsoft.com/office/drawing/2014/main" id="{B340F942-2368-48D6-8ADD-DC89DAB3C06B}"/>
              </a:ext>
            </a:extLst>
          </p:cNvPr>
          <p:cNvSpPr/>
          <p:nvPr/>
        </p:nvSpPr>
        <p:spPr>
          <a:xfrm rot="10800000">
            <a:off x="3190706" y="2801569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lowchart: Off-page Connector 15">
            <a:extLst>
              <a:ext uri="{FF2B5EF4-FFF2-40B4-BE49-F238E27FC236}">
                <a16:creationId xmlns:a16="http://schemas.microsoft.com/office/drawing/2014/main" id="{A9C0E229-9CFB-4F42-AE45-48519B3D8048}"/>
              </a:ext>
            </a:extLst>
          </p:cNvPr>
          <p:cNvSpPr/>
          <p:nvPr/>
        </p:nvSpPr>
        <p:spPr>
          <a:xfrm rot="10800000">
            <a:off x="3155712" y="3955729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lowchart: Off-page Connector 16">
            <a:extLst>
              <a:ext uri="{FF2B5EF4-FFF2-40B4-BE49-F238E27FC236}">
                <a16:creationId xmlns:a16="http://schemas.microsoft.com/office/drawing/2014/main" id="{26A48B77-9695-407A-AFB3-AC29B32744A6}"/>
              </a:ext>
            </a:extLst>
          </p:cNvPr>
          <p:cNvSpPr/>
          <p:nvPr/>
        </p:nvSpPr>
        <p:spPr>
          <a:xfrm rot="16200000">
            <a:off x="4546989" y="1597443"/>
            <a:ext cx="827639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lowchart: Off-page Connector 17">
            <a:extLst>
              <a:ext uri="{FF2B5EF4-FFF2-40B4-BE49-F238E27FC236}">
                <a16:creationId xmlns:a16="http://schemas.microsoft.com/office/drawing/2014/main" id="{147B0647-D9CB-4827-9BED-7FF6565E1393}"/>
              </a:ext>
            </a:extLst>
          </p:cNvPr>
          <p:cNvSpPr/>
          <p:nvPr/>
        </p:nvSpPr>
        <p:spPr>
          <a:xfrm rot="16200000">
            <a:off x="3285527" y="1618506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owchart: Off-page Connector 18">
            <a:extLst>
              <a:ext uri="{FF2B5EF4-FFF2-40B4-BE49-F238E27FC236}">
                <a16:creationId xmlns:a16="http://schemas.microsoft.com/office/drawing/2014/main" id="{11D5AB09-9C62-4638-BF76-A04F5E0EA498}"/>
              </a:ext>
            </a:extLst>
          </p:cNvPr>
          <p:cNvSpPr/>
          <p:nvPr/>
        </p:nvSpPr>
        <p:spPr>
          <a:xfrm rot="16200000">
            <a:off x="5802325" y="1608297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Off-page Connector 19">
            <a:extLst>
              <a:ext uri="{FF2B5EF4-FFF2-40B4-BE49-F238E27FC236}">
                <a16:creationId xmlns:a16="http://schemas.microsoft.com/office/drawing/2014/main" id="{812B874F-FA94-4039-96CF-E784425E39EE}"/>
              </a:ext>
            </a:extLst>
          </p:cNvPr>
          <p:cNvSpPr/>
          <p:nvPr/>
        </p:nvSpPr>
        <p:spPr>
          <a:xfrm rot="16200000">
            <a:off x="7057660" y="1618506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lowchart: Off-page Connector 21">
            <a:extLst>
              <a:ext uri="{FF2B5EF4-FFF2-40B4-BE49-F238E27FC236}">
                <a16:creationId xmlns:a16="http://schemas.microsoft.com/office/drawing/2014/main" id="{182343ED-F6D3-44F0-B054-2F1EF0DE7883}"/>
              </a:ext>
            </a:extLst>
          </p:cNvPr>
          <p:cNvSpPr/>
          <p:nvPr/>
        </p:nvSpPr>
        <p:spPr>
          <a:xfrm rot="16200000">
            <a:off x="8325252" y="1597442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Off-page Connector 22">
            <a:extLst>
              <a:ext uri="{FF2B5EF4-FFF2-40B4-BE49-F238E27FC236}">
                <a16:creationId xmlns:a16="http://schemas.microsoft.com/office/drawing/2014/main" id="{E1DE98A1-CF96-46FD-A124-B79E89EFD765}"/>
              </a:ext>
            </a:extLst>
          </p:cNvPr>
          <p:cNvSpPr/>
          <p:nvPr/>
        </p:nvSpPr>
        <p:spPr>
          <a:xfrm rot="16200000">
            <a:off x="9695904" y="1608297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lowchart: Off-page Connector 23">
            <a:extLst>
              <a:ext uri="{FF2B5EF4-FFF2-40B4-BE49-F238E27FC236}">
                <a16:creationId xmlns:a16="http://schemas.microsoft.com/office/drawing/2014/main" id="{6885615D-B657-4E91-AB62-E4A9502B3DFE}"/>
              </a:ext>
            </a:extLst>
          </p:cNvPr>
          <p:cNvSpPr/>
          <p:nvPr/>
        </p:nvSpPr>
        <p:spPr>
          <a:xfrm>
            <a:off x="10891122" y="1662278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23BFB8-2556-43A1-A51A-639B3DB0D4B3}"/>
              </a:ext>
            </a:extLst>
          </p:cNvPr>
          <p:cNvSpPr txBox="1"/>
          <p:nvPr/>
        </p:nvSpPr>
        <p:spPr>
          <a:xfrm>
            <a:off x="1662976" y="110779"/>
            <a:ext cx="10063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7030A0"/>
                </a:solidFill>
                <a:latin typeface="Comic Queens" panose="02000500000000000000" pitchFamily="2" charset="0"/>
              </a:rPr>
              <a:t>My Musical Movement Game </a:t>
            </a:r>
            <a:r>
              <a:rPr lang="en-US" b="1" dirty="0"/>
              <a:t>Name: ____________________</a:t>
            </a:r>
          </a:p>
          <a:p>
            <a:r>
              <a:rPr lang="en-US" b="1" dirty="0"/>
              <a:t>				                                                            Teacher: ___________________</a:t>
            </a:r>
          </a:p>
        </p:txBody>
      </p:sp>
      <p:sp>
        <p:nvSpPr>
          <p:cNvPr id="25" name="Flowchart: Off-page Connector 24">
            <a:extLst>
              <a:ext uri="{FF2B5EF4-FFF2-40B4-BE49-F238E27FC236}">
                <a16:creationId xmlns:a16="http://schemas.microsoft.com/office/drawing/2014/main" id="{41BA888E-E407-4C9E-BB7E-B61840EAD727}"/>
              </a:ext>
            </a:extLst>
          </p:cNvPr>
          <p:cNvSpPr/>
          <p:nvPr/>
        </p:nvSpPr>
        <p:spPr>
          <a:xfrm>
            <a:off x="10891122" y="2885348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lowchart: Off-page Connector 25">
            <a:extLst>
              <a:ext uri="{FF2B5EF4-FFF2-40B4-BE49-F238E27FC236}">
                <a16:creationId xmlns:a16="http://schemas.microsoft.com/office/drawing/2014/main" id="{1797FC8B-1980-4552-806D-CACF49FA233D}"/>
              </a:ext>
            </a:extLst>
          </p:cNvPr>
          <p:cNvSpPr/>
          <p:nvPr/>
        </p:nvSpPr>
        <p:spPr>
          <a:xfrm>
            <a:off x="10899159" y="4019679"/>
            <a:ext cx="827637" cy="915182"/>
          </a:xfrm>
          <a:prstGeom prst="flowChartOffpageConnector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9B90F0B-09CD-4B6C-BA03-BCD5F7C64AE6}"/>
              </a:ext>
            </a:extLst>
          </p:cNvPr>
          <p:cNvSpPr txBox="1"/>
          <p:nvPr/>
        </p:nvSpPr>
        <p:spPr>
          <a:xfrm>
            <a:off x="2371012" y="656838"/>
            <a:ext cx="5767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Queens" panose="02000500000000000000" pitchFamily="2" charset="0"/>
              </a:rPr>
              <a:t>Locomotor </a:t>
            </a:r>
            <a:r>
              <a:rPr lang="en-US" sz="2400" dirty="0">
                <a:solidFill>
                  <a:srgbClr val="0070C0"/>
                </a:solidFill>
                <a:latin typeface="Comic Queens" panose="02000500000000000000" pitchFamily="2" charset="0"/>
              </a:rPr>
              <a:t>or</a:t>
            </a:r>
            <a:r>
              <a:rPr lang="en-US" sz="2400" dirty="0">
                <a:solidFill>
                  <a:srgbClr val="FF0000"/>
                </a:solidFill>
                <a:latin typeface="Comic Queens" panose="02000500000000000000" pitchFamily="2" charset="0"/>
              </a:rPr>
              <a:t> </a:t>
            </a:r>
          </a:p>
          <a:p>
            <a:pPr algn="ctr"/>
            <a:r>
              <a:rPr lang="en-US" sz="2400" dirty="0">
                <a:solidFill>
                  <a:srgbClr val="0BCA06"/>
                </a:solidFill>
                <a:latin typeface="Comic Queens" panose="02000500000000000000" pitchFamily="2" charset="0"/>
              </a:rPr>
              <a:t>non locomotor? </a:t>
            </a:r>
            <a:endParaRPr lang="en-US" sz="1400" b="1" dirty="0">
              <a:solidFill>
                <a:srgbClr val="0BCA06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CB9AD4-2D40-4560-852F-98CFB178DAEC}"/>
              </a:ext>
            </a:extLst>
          </p:cNvPr>
          <p:cNvSpPr txBox="1"/>
          <p:nvPr/>
        </p:nvSpPr>
        <p:spPr>
          <a:xfrm>
            <a:off x="4474129" y="2752105"/>
            <a:ext cx="62329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/>
              <a:t>Write a locomotor or non locomotor movement in each box.</a:t>
            </a:r>
          </a:p>
          <a:p>
            <a:pPr marL="342900" indent="-342900">
              <a:buAutoNum type="arabicPeriod"/>
            </a:pPr>
            <a:r>
              <a:rPr lang="en-US" sz="2000" b="1" dirty="0"/>
              <a:t>Color all the locomotor movement boxes yellow and all the non locomotor movement boxes orange.</a:t>
            </a:r>
          </a:p>
          <a:p>
            <a:pPr marL="342900" indent="-342900">
              <a:buAutoNum type="arabicPeriod"/>
            </a:pPr>
            <a:r>
              <a:rPr lang="en-US" sz="2000" b="1" dirty="0"/>
              <a:t>Roll your dice or draw a number and move your pawn three times and write what you land on below.</a:t>
            </a:r>
          </a:p>
          <a:p>
            <a:pPr marL="342900" indent="-342900">
              <a:buAutoNum type="arabicPeriod"/>
            </a:pPr>
            <a:r>
              <a:rPr lang="en-US" sz="2000" b="1" dirty="0"/>
              <a:t>Play the musical example and perform your dance. The song will tell you when to switch to different moves.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E673B-BDD4-4E05-A87F-4DE7D555FF25}"/>
              </a:ext>
            </a:extLst>
          </p:cNvPr>
          <p:cNvSpPr txBox="1"/>
          <p:nvPr/>
        </p:nvSpPr>
        <p:spPr>
          <a:xfrm>
            <a:off x="724816" y="6333394"/>
            <a:ext cx="1127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1. ______________, ______________, ______________     2. ______________, ______________, ______________</a:t>
            </a:r>
          </a:p>
        </p:txBody>
      </p:sp>
      <p:pic>
        <p:nvPicPr>
          <p:cNvPr id="8" name="Picture 8" descr="8th Note Lime Bright Glassy Green Music Note Classic Round Sticker |  Zazzle.com">
            <a:extLst>
              <a:ext uri="{FF2B5EF4-FFF2-40B4-BE49-F238E27FC236}">
                <a16:creationId xmlns:a16="http://schemas.microsoft.com/office/drawing/2014/main" id="{E3F1E6D5-FCFF-49E4-8874-3F0BA05A95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0" t="12908" r="24201" b="12580"/>
          <a:stretch/>
        </p:blipFill>
        <p:spPr bwMode="auto">
          <a:xfrm rot="545603">
            <a:off x="7662511" y="5213502"/>
            <a:ext cx="486870" cy="71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 descr="8th Note Lime Bright Glassy Green Music Note Classic Round Sticker |  Zazzle.com">
            <a:extLst>
              <a:ext uri="{FF2B5EF4-FFF2-40B4-BE49-F238E27FC236}">
                <a16:creationId xmlns:a16="http://schemas.microsoft.com/office/drawing/2014/main" id="{CC2A4E1D-0E74-42E1-9998-EFE6CF8D11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0" t="12908" r="24201" b="12580"/>
          <a:stretch/>
        </p:blipFill>
        <p:spPr bwMode="auto">
          <a:xfrm rot="20258133">
            <a:off x="6687226" y="5271567"/>
            <a:ext cx="486870" cy="71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8th Note Lime Bright Glassy Green Music Note Classic Round Sticker |  Zazzle.com">
            <a:extLst>
              <a:ext uri="{FF2B5EF4-FFF2-40B4-BE49-F238E27FC236}">
                <a16:creationId xmlns:a16="http://schemas.microsoft.com/office/drawing/2014/main" id="{BFDCE8C3-D001-45F0-BBCC-1EE8E0413D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0" t="12908" r="24201" b="12580"/>
          <a:stretch/>
        </p:blipFill>
        <p:spPr bwMode="auto">
          <a:xfrm rot="20258133">
            <a:off x="8495635" y="5242056"/>
            <a:ext cx="486870" cy="71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8th Note Lime Bright Glassy Green Music Note Classic Round Sticker |  Zazzle.com">
            <a:extLst>
              <a:ext uri="{FF2B5EF4-FFF2-40B4-BE49-F238E27FC236}">
                <a16:creationId xmlns:a16="http://schemas.microsoft.com/office/drawing/2014/main" id="{97B83D26-53EC-45D2-8AE1-E339E2F903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0" t="12908" r="24201" b="12580"/>
          <a:stretch/>
        </p:blipFill>
        <p:spPr bwMode="auto">
          <a:xfrm rot="545603">
            <a:off x="9372003" y="5238491"/>
            <a:ext cx="486870" cy="71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8" descr="Dance studio Child Dance party - child png download - 1000*681 - Free  Transparent png Download. - Clip Art Library">
            <a:extLst>
              <a:ext uri="{FF2B5EF4-FFF2-40B4-BE49-F238E27FC236}">
                <a16:creationId xmlns:a16="http://schemas.microsoft.com/office/drawing/2014/main" id="{8E54138B-0D3F-4190-B016-92D2CFB5D1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6" b="55817"/>
          <a:stretch/>
        </p:blipFill>
        <p:spPr bwMode="auto">
          <a:xfrm>
            <a:off x="1424673" y="2248012"/>
            <a:ext cx="2067482" cy="146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8th Note Lime Bright Glassy Green Music Note Classic Round Sticker |  Zazzle.com">
            <a:extLst>
              <a:ext uri="{FF2B5EF4-FFF2-40B4-BE49-F238E27FC236}">
                <a16:creationId xmlns:a16="http://schemas.microsoft.com/office/drawing/2014/main" id="{0DD0A4C4-9502-4380-81C4-F32FDC325D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0" t="12908" r="24201" b="12580"/>
          <a:stretch/>
        </p:blipFill>
        <p:spPr bwMode="auto">
          <a:xfrm rot="20258133">
            <a:off x="2127577" y="3943658"/>
            <a:ext cx="486870" cy="71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8" descr="8th Note Lime Bright Glassy Green Music Note Classic Round Sticker |  Zazzle.com">
            <a:extLst>
              <a:ext uri="{FF2B5EF4-FFF2-40B4-BE49-F238E27FC236}">
                <a16:creationId xmlns:a16="http://schemas.microsoft.com/office/drawing/2014/main" id="{DFBACC42-E2EE-4F38-B8C9-6B6231B296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0" t="12908" r="24201" b="12580"/>
          <a:stretch/>
        </p:blipFill>
        <p:spPr bwMode="auto">
          <a:xfrm rot="545603">
            <a:off x="2287003" y="1415754"/>
            <a:ext cx="486870" cy="71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051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Queens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Ali-ahmad, Susan Laurie V</dc:creator>
  <cp:lastModifiedBy>Ali-ahmad, Susan Laurie V</cp:lastModifiedBy>
  <cp:revision>8</cp:revision>
  <dcterms:created xsi:type="dcterms:W3CDTF">2021-01-05T14:49:07Z</dcterms:created>
  <dcterms:modified xsi:type="dcterms:W3CDTF">2021-01-28T18:09:33Z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2021-01-05T14:49:07Z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3ecad3f6-0a99-4315-850f-9ad258e75b1c</vt:lpwstr>
  </property>
  <property fmtid="{D5CDD505-2E9C-101B-9397-08002B2CF9AE}" pid="8" name="MSIP_Label_0ee3c538-ec52-435f-ae58-017644bd9513_ContentBits">
    <vt:lpwstr>0</vt:lpwstr>
  </property>
</Properties>
</file>